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45530" y="297038"/>
            <a:ext cx="4800118" cy="1444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5" y="325239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8715" y="4697198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4401" y="9615754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Tarih: 20.12.2022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tr-TR" sz="1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12:40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Fen-Edebiyat Fakültesi B1D04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302020" y="5357700"/>
            <a:ext cx="2860086" cy="97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Gülşah VELİ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21516025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21389" y="6235252"/>
            <a:ext cx="6624736" cy="313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ELEKTROKİMYASAL YÖNTEMLERLE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PESTİSİT TAYİNİ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Prof. Dr. Hüsnü CANKURTARAN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Doç. Dr. Şule DİNÇ ZOR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(Eş Danışman)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512850" y="3004891"/>
            <a:ext cx="296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dirty="0">
              <a:latin typeface="Algerian" panose="04020705040A02060702" pitchFamily="8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F5AC64DC-8DF1-83EA-38C2-848AA7CD89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63" t="4508" r="236" b="2481"/>
          <a:stretch/>
        </p:blipFill>
        <p:spPr>
          <a:xfrm>
            <a:off x="2170938" y="2277751"/>
            <a:ext cx="2859023" cy="2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275</TotalTime>
  <Words>48</Words>
  <Application>Microsoft Office PowerPoint</Application>
  <PresentationFormat>Özel</PresentationFormat>
  <Paragraphs>17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Batang</vt:lpstr>
      <vt:lpstr>Algerian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33</cp:revision>
  <dcterms:created xsi:type="dcterms:W3CDTF">2016-11-29T08:51:08Z</dcterms:created>
  <dcterms:modified xsi:type="dcterms:W3CDTF">2022-12-18T19:45:46Z</dcterms:modified>
</cp:coreProperties>
</file>